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5143500" type="screen16x9"/>
  <p:notesSz cx="6858000" cy="9144000"/>
  <p:embeddedFontLst>
    <p:embeddedFont>
      <p:font typeface="Barlow" pitchFamily="2" charset="77"/>
      <p:regular r:id="rId8"/>
      <p:bold r:id="rId9"/>
      <p:italic r:id="rId10"/>
      <p:boldItalic r:id="rId11"/>
    </p:embeddedFont>
    <p:embeddedFont>
      <p:font typeface="Fira Sans" panose="020B0503050000020004" pitchFamily="34" charset="0"/>
      <p:regular r:id="rId12"/>
      <p:bold r:id="rId13"/>
      <p:italic r:id="rId14"/>
      <p:boldItalic r:id="rId15"/>
    </p:embeddedFont>
    <p:embeddedFont>
      <p:font typeface="Roboto" panose="02000000000000000000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52"/>
    <p:restoredTop sz="94674"/>
  </p:normalViewPr>
  <p:slideViewPr>
    <p:cSldViewPr snapToGrid="0">
      <p:cViewPr>
        <p:scale>
          <a:sx n="171" d="100"/>
          <a:sy n="171" d="100"/>
        </p:scale>
        <p:origin x="2344" y="7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tableStyles" Target="tableStyle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11aeb4cf8_3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11aeb4cf8_3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e1f1e6cc4b_4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e1f1e6cc4b_4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e1f1e6cc4b_4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e1f1e6cc4b_4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e1f1e6cc4b_4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e1f1e6cc4b_4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e11aeb4cf8_3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e11aeb4cf8_3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FFBA0D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0950" y="1840600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Barlow"/>
              <a:buNone/>
              <a:defRPr sz="4800" b="1"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None/>
              <a:defRPr sz="4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60950" y="2810455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Fira Sans"/>
              <a:buNone/>
              <a:defRPr>
                <a:latin typeface="Fira Sans"/>
                <a:ea typeface="Fira Sans"/>
                <a:cs typeface="Fira Sans"/>
                <a:sym typeface="Fira Sans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 rotWithShape="1">
          <a:blip r:embed="rId2">
            <a:alphaModFix/>
          </a:blip>
          <a:srcRect l="9395"/>
          <a:stretch/>
        </p:blipFill>
        <p:spPr>
          <a:xfrm>
            <a:off x="124775" y="4642700"/>
            <a:ext cx="1061627" cy="49945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rtl="0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rtl="0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rtl="0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rtl="0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rtl="0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rtl="0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rtl="0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rtl="0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rgbClr val="FFBA0D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ing - Thank you">
  <p:cSld name="CUSTOM">
    <p:bg>
      <p:bgPr>
        <a:solidFill>
          <a:srgbClr val="FFBA0D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460950" y="1196200"/>
            <a:ext cx="4177200" cy="255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Font typeface="Barlow"/>
              <a:buNone/>
              <a:defRPr sz="4800" b="1">
                <a:latin typeface="Barlow"/>
                <a:ea typeface="Barlow"/>
                <a:cs typeface="Barlow"/>
                <a:sym typeface="Barlow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3" name="Google Shape;63;p12"/>
          <p:cNvSpPr/>
          <p:nvPr/>
        </p:nvSpPr>
        <p:spPr>
          <a:xfrm flipH="1">
            <a:off x="4586700" y="0"/>
            <a:ext cx="45573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rgbClr val="FFBA0D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Barlow"/>
              <a:buNone/>
              <a:defRPr sz="4800" b="1"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tx">
  <p:cSld name="TITLE_AND_BODY">
    <p:bg>
      <p:bgPr>
        <a:solidFill>
          <a:srgbClr val="FFBA0D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137600"/>
            <a:ext cx="9144000" cy="4005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426200" y="144300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Font typeface="Barlow"/>
              <a:buNone/>
              <a:defRPr b="1"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460950" y="1748750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3" name="Google Shape;23;p4"/>
          <p:cNvPicPr preferRelativeResize="0"/>
          <p:nvPr/>
        </p:nvPicPr>
        <p:blipFill rotWithShape="1">
          <a:blip r:embed="rId2">
            <a:alphaModFix/>
          </a:blip>
          <a:srcRect l="9395"/>
          <a:stretch/>
        </p:blipFill>
        <p:spPr>
          <a:xfrm>
            <a:off x="124775" y="4642700"/>
            <a:ext cx="1061627" cy="49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rgbClr val="FFBA0D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130100"/>
            <a:ext cx="9144000" cy="4013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460875" y="1781700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 sz="1400">
                <a:latin typeface="Fira Sans"/>
                <a:ea typeface="Fira Sans"/>
                <a:cs typeface="Fira Sans"/>
                <a:sym typeface="Fira Sans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○"/>
              <a:defRPr sz="1200">
                <a:latin typeface="Fira Sans"/>
                <a:ea typeface="Fira Sans"/>
                <a:cs typeface="Fira Sans"/>
                <a:sym typeface="Fira Sans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■"/>
              <a:defRPr sz="1200">
                <a:latin typeface="Fira Sans"/>
                <a:ea typeface="Fira Sans"/>
                <a:cs typeface="Fira Sans"/>
                <a:sym typeface="Fira Sans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●"/>
              <a:defRPr sz="1200">
                <a:latin typeface="Fira Sans"/>
                <a:ea typeface="Fira Sans"/>
                <a:cs typeface="Fira Sans"/>
                <a:sym typeface="Fira Sans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○"/>
              <a:defRPr sz="1200">
                <a:latin typeface="Fira Sans"/>
                <a:ea typeface="Fira Sans"/>
                <a:cs typeface="Fira Sans"/>
                <a:sym typeface="Fira Sans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■"/>
              <a:defRPr sz="1200">
                <a:latin typeface="Fira Sans"/>
                <a:ea typeface="Fira Sans"/>
                <a:cs typeface="Fira Sans"/>
                <a:sym typeface="Fira Sans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●"/>
              <a:defRPr sz="1200">
                <a:latin typeface="Fira Sans"/>
                <a:ea typeface="Fira Sans"/>
                <a:cs typeface="Fira Sans"/>
                <a:sym typeface="Fira Sans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○"/>
              <a:defRPr sz="1200">
                <a:latin typeface="Fira Sans"/>
                <a:ea typeface="Fira Sans"/>
                <a:cs typeface="Fira Sans"/>
                <a:sym typeface="Fira Sans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■"/>
              <a:defRPr sz="1200">
                <a:latin typeface="Fira Sans"/>
                <a:ea typeface="Fira Sans"/>
                <a:cs typeface="Fira Sans"/>
                <a:sym typeface="Fira Sans"/>
              </a:defRPr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683225" y="1781700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 sz="1400">
                <a:latin typeface="Fira Sans"/>
                <a:ea typeface="Fira Sans"/>
                <a:cs typeface="Fira Sans"/>
                <a:sym typeface="Fira Sans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○"/>
              <a:defRPr sz="1200">
                <a:latin typeface="Fira Sans"/>
                <a:ea typeface="Fira Sans"/>
                <a:cs typeface="Fira Sans"/>
                <a:sym typeface="Fira Sans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■"/>
              <a:defRPr sz="1200">
                <a:latin typeface="Fira Sans"/>
                <a:ea typeface="Fira Sans"/>
                <a:cs typeface="Fira Sans"/>
                <a:sym typeface="Fira Sans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●"/>
              <a:defRPr sz="1200">
                <a:latin typeface="Fira Sans"/>
                <a:ea typeface="Fira Sans"/>
                <a:cs typeface="Fira Sans"/>
                <a:sym typeface="Fira Sans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○"/>
              <a:defRPr sz="1200">
                <a:latin typeface="Fira Sans"/>
                <a:ea typeface="Fira Sans"/>
                <a:cs typeface="Fira Sans"/>
                <a:sym typeface="Fira Sans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■"/>
              <a:defRPr sz="1200">
                <a:latin typeface="Fira Sans"/>
                <a:ea typeface="Fira Sans"/>
                <a:cs typeface="Fira Sans"/>
                <a:sym typeface="Fira Sans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●"/>
              <a:defRPr sz="1200">
                <a:latin typeface="Fira Sans"/>
                <a:ea typeface="Fira Sans"/>
                <a:cs typeface="Fira Sans"/>
                <a:sym typeface="Fira Sans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○"/>
              <a:defRPr sz="1200">
                <a:latin typeface="Fira Sans"/>
                <a:ea typeface="Fira Sans"/>
                <a:cs typeface="Fira Sans"/>
                <a:sym typeface="Fira Sans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■"/>
              <a:defRPr sz="1200">
                <a:latin typeface="Fira Sans"/>
                <a:ea typeface="Fira Sans"/>
                <a:cs typeface="Fira Sans"/>
                <a:sym typeface="Fira Sans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426200" y="144300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Font typeface="Barlow"/>
              <a:buNone/>
              <a:defRPr b="1">
                <a:latin typeface="Barlow"/>
                <a:ea typeface="Barlow"/>
                <a:cs typeface="Barlow"/>
                <a:sym typeface="Barlow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2">
            <a:alphaModFix/>
          </a:blip>
          <a:srcRect l="9395"/>
          <a:stretch/>
        </p:blipFill>
        <p:spPr>
          <a:xfrm>
            <a:off x="124775" y="4642700"/>
            <a:ext cx="1061627" cy="49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rgbClr val="FFBA0D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5" name="Google Shape;35;p6"/>
          <p:cNvPicPr preferRelativeResize="0"/>
          <p:nvPr/>
        </p:nvPicPr>
        <p:blipFill rotWithShape="1">
          <a:blip r:embed="rId2">
            <a:alphaModFix/>
          </a:blip>
          <a:srcRect l="9395"/>
          <a:stretch/>
        </p:blipFill>
        <p:spPr>
          <a:xfrm>
            <a:off x="124775" y="4642700"/>
            <a:ext cx="1061627" cy="49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●"/>
              <a:defRPr sz="1200">
                <a:latin typeface="Fira Sans"/>
                <a:ea typeface="Fira Sans"/>
                <a:cs typeface="Fira Sans"/>
                <a:sym typeface="Fira Sans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○"/>
              <a:defRPr sz="1200">
                <a:latin typeface="Fira Sans"/>
                <a:ea typeface="Fira Sans"/>
                <a:cs typeface="Fira Sans"/>
                <a:sym typeface="Fira Sans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■"/>
              <a:defRPr sz="1200">
                <a:latin typeface="Fira Sans"/>
                <a:ea typeface="Fira Sans"/>
                <a:cs typeface="Fira Sans"/>
                <a:sym typeface="Fira Sans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●"/>
              <a:defRPr sz="1200">
                <a:latin typeface="Fira Sans"/>
                <a:ea typeface="Fira Sans"/>
                <a:cs typeface="Fira Sans"/>
                <a:sym typeface="Fira Sans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○"/>
              <a:defRPr sz="1200">
                <a:latin typeface="Fira Sans"/>
                <a:ea typeface="Fira Sans"/>
                <a:cs typeface="Fira Sans"/>
                <a:sym typeface="Fira Sans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■"/>
              <a:defRPr sz="1200">
                <a:latin typeface="Fira Sans"/>
                <a:ea typeface="Fira Sans"/>
                <a:cs typeface="Fira Sans"/>
                <a:sym typeface="Fira Sans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●"/>
              <a:defRPr sz="1200">
                <a:latin typeface="Fira Sans"/>
                <a:ea typeface="Fira Sans"/>
                <a:cs typeface="Fira Sans"/>
                <a:sym typeface="Fira Sans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○"/>
              <a:defRPr sz="1200">
                <a:latin typeface="Fira Sans"/>
                <a:ea typeface="Fira Sans"/>
                <a:cs typeface="Fira Sans"/>
                <a:sym typeface="Fira Sans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Font typeface="Fira Sans"/>
              <a:buChar char="■"/>
              <a:defRPr sz="1200">
                <a:latin typeface="Fira Sans"/>
                <a:ea typeface="Fira Sans"/>
                <a:cs typeface="Fira Sans"/>
                <a:sym typeface="Fira Sans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FFBA0D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buNone/>
              <a:defRPr>
                <a:solidFill>
                  <a:srgbClr val="000C19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4" name="Google Shape;44;p8"/>
          <p:cNvPicPr preferRelativeResize="0"/>
          <p:nvPr/>
        </p:nvPicPr>
        <p:blipFill rotWithShape="1">
          <a:blip r:embed="rId2">
            <a:alphaModFix/>
          </a:blip>
          <a:srcRect l="9395"/>
          <a:stretch/>
        </p:blipFill>
        <p:spPr>
          <a:xfrm>
            <a:off x="124775" y="4642700"/>
            <a:ext cx="1061627" cy="49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rgbClr val="FFBA0D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FFFFF"/>
              </a:highlight>
            </a:endParaRPr>
          </a:p>
        </p:txBody>
      </p:sp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Fira Sans"/>
              <a:buNone/>
              <a:defRPr sz="2100">
                <a:latin typeface="Fira Sans"/>
                <a:ea typeface="Fira Sans"/>
                <a:cs typeface="Fira Sans"/>
                <a:sym typeface="Fira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1" name="Google Shape;51;p9"/>
          <p:cNvPicPr preferRelativeResize="0"/>
          <p:nvPr/>
        </p:nvPicPr>
        <p:blipFill rotWithShape="1">
          <a:blip r:embed="rId2">
            <a:alphaModFix/>
          </a:blip>
          <a:srcRect l="9395"/>
          <a:stretch/>
        </p:blipFill>
        <p:spPr>
          <a:xfrm>
            <a:off x="124775" y="4642700"/>
            <a:ext cx="1061627" cy="49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CAPTION_ONLY">
    <p:bg>
      <p:bgPr>
        <a:solidFill>
          <a:srgbClr val="FFBA0D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440425"/>
            <a:ext cx="9144000" cy="470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124775" y="0"/>
            <a:ext cx="70302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Barlow"/>
              <a:buNone/>
              <a:defRPr sz="1600" b="1">
                <a:latin typeface="Barlow"/>
                <a:ea typeface="Barlow"/>
                <a:cs typeface="Barlow"/>
                <a:sym typeface="Barlow"/>
              </a:defRPr>
            </a:lvl1pPr>
          </a:lstStyle>
          <a:p>
            <a:endParaRPr/>
          </a:p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/>
          </a:blip>
          <a:srcRect l="9395"/>
          <a:stretch/>
        </p:blipFill>
        <p:spPr>
          <a:xfrm>
            <a:off x="124775" y="4642700"/>
            <a:ext cx="1061627" cy="49945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 rtl="0">
              <a:buNone/>
              <a:defRPr>
                <a:solidFill>
                  <a:srgbClr val="000000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rgbClr val="FFBA0D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Font typeface="Barlow"/>
              <a:buNone/>
              <a:defRPr sz="3200" b="1"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Fira Sans"/>
              <a:buChar char="●"/>
              <a:defRPr sz="1800">
                <a:latin typeface="Fira Sans"/>
                <a:ea typeface="Fira Sans"/>
                <a:cs typeface="Fira Sans"/>
                <a:sym typeface="Fira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●"/>
              <a:defRPr>
                <a:latin typeface="Fira Sans"/>
                <a:ea typeface="Fira Sans"/>
                <a:cs typeface="Fira Sans"/>
                <a:sym typeface="Fira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○"/>
              <a:defRPr>
                <a:latin typeface="Fira Sans"/>
                <a:ea typeface="Fira Sans"/>
                <a:cs typeface="Fira Sans"/>
                <a:sym typeface="Fira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Fira Sans"/>
              <a:buChar char="■"/>
              <a:defRPr>
                <a:latin typeface="Fira Sans"/>
                <a:ea typeface="Fira Sans"/>
                <a:cs typeface="Fira Sans"/>
                <a:sym typeface="Fira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4">
            <a:alphaModFix/>
          </a:blip>
          <a:srcRect l="9395"/>
          <a:stretch/>
        </p:blipFill>
        <p:spPr>
          <a:xfrm>
            <a:off x="124775" y="4642700"/>
            <a:ext cx="1061627" cy="4994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ctrTitle"/>
          </p:nvPr>
        </p:nvSpPr>
        <p:spPr>
          <a:xfrm>
            <a:off x="460950" y="1840600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Capact presentation template</a:t>
            </a:r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ubTitle" idx="1"/>
          </p:nvPr>
        </p:nvSpPr>
        <p:spPr>
          <a:xfrm>
            <a:off x="460950" y="2810455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Version 1.0.0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426200" y="144300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body" idx="1"/>
          </p:nvPr>
        </p:nvSpPr>
        <p:spPr>
          <a:xfrm>
            <a:off x="460950" y="1748750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Lorem ipsum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Dolor sit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Consectetuer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Adipiscing elit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Diam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Nonummy nibh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Tincidunt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>
            <a:spLocks noGrp="1"/>
          </p:cNvSpPr>
          <p:nvPr>
            <p:ph type="title"/>
          </p:nvPr>
        </p:nvSpPr>
        <p:spPr>
          <a:xfrm>
            <a:off x="426200" y="144300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Sample two columns</a:t>
            </a:r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1"/>
          </p:nvPr>
        </p:nvSpPr>
        <p:spPr>
          <a:xfrm>
            <a:off x="460875" y="1781700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Lorem ipsum dolor sit amet, consectetuer adipiscing elit, sed diam nonummy nibh euismod tincidunt ut laoreet dolore magna aliquam erat.</a:t>
            </a:r>
            <a:endParaRPr/>
          </a:p>
        </p:txBody>
      </p:sp>
      <p:pic>
        <p:nvPicPr>
          <p:cNvPr id="92" name="Google Shape;9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77050" y="1781698"/>
            <a:ext cx="2380450" cy="238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124775" y="0"/>
            <a:ext cx="70302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Sample diagram</a:t>
            </a:r>
            <a:endParaRPr dirty="0"/>
          </a:p>
        </p:txBody>
      </p:sp>
      <p:sp>
        <p:nvSpPr>
          <p:cNvPr id="16" name="Google Shape;100;p18">
            <a:extLst>
              <a:ext uri="{FF2B5EF4-FFF2-40B4-BE49-F238E27FC236}">
                <a16:creationId xmlns:a16="http://schemas.microsoft.com/office/drawing/2014/main" id="{98321835-B740-2364-F21F-05369EECB65D}"/>
              </a:ext>
            </a:extLst>
          </p:cNvPr>
          <p:cNvSpPr/>
          <p:nvPr/>
        </p:nvSpPr>
        <p:spPr>
          <a:xfrm>
            <a:off x="2527750" y="2108525"/>
            <a:ext cx="1224600" cy="340800"/>
          </a:xfrm>
          <a:prstGeom prst="rect">
            <a:avLst/>
          </a:prstGeom>
          <a:solidFill>
            <a:srgbClr val="6D9EEB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01;p18">
            <a:extLst>
              <a:ext uri="{FF2B5EF4-FFF2-40B4-BE49-F238E27FC236}">
                <a16:creationId xmlns:a16="http://schemas.microsoft.com/office/drawing/2014/main" id="{27B21050-F616-95A7-7DFD-84DBE6A8807E}"/>
              </a:ext>
            </a:extLst>
          </p:cNvPr>
          <p:cNvSpPr/>
          <p:nvPr/>
        </p:nvSpPr>
        <p:spPr>
          <a:xfrm>
            <a:off x="2527750" y="2601675"/>
            <a:ext cx="1224600" cy="340800"/>
          </a:xfrm>
          <a:prstGeom prst="rect">
            <a:avLst/>
          </a:prstGeom>
          <a:solidFill>
            <a:srgbClr val="3C78D8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02;p18">
            <a:extLst>
              <a:ext uri="{FF2B5EF4-FFF2-40B4-BE49-F238E27FC236}">
                <a16:creationId xmlns:a16="http://schemas.microsoft.com/office/drawing/2014/main" id="{0A73B4E1-A9AB-50E4-B3FA-10F185BDB0CA}"/>
              </a:ext>
            </a:extLst>
          </p:cNvPr>
          <p:cNvSpPr/>
          <p:nvPr/>
        </p:nvSpPr>
        <p:spPr>
          <a:xfrm>
            <a:off x="2527750" y="3082875"/>
            <a:ext cx="1224600" cy="340800"/>
          </a:xfrm>
          <a:prstGeom prst="rect">
            <a:avLst/>
          </a:prstGeom>
          <a:solidFill>
            <a:srgbClr val="1155CC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19" name="Google Shape;103;p18">
            <a:extLst>
              <a:ext uri="{FF2B5EF4-FFF2-40B4-BE49-F238E27FC236}">
                <a16:creationId xmlns:a16="http://schemas.microsoft.com/office/drawing/2014/main" id="{0060E516-9649-5398-CD5D-C278A52522D4}"/>
              </a:ext>
            </a:extLst>
          </p:cNvPr>
          <p:cNvSpPr/>
          <p:nvPr/>
        </p:nvSpPr>
        <p:spPr>
          <a:xfrm>
            <a:off x="4050550" y="2491875"/>
            <a:ext cx="1043400" cy="5217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104;p18">
            <a:extLst>
              <a:ext uri="{FF2B5EF4-FFF2-40B4-BE49-F238E27FC236}">
                <a16:creationId xmlns:a16="http://schemas.microsoft.com/office/drawing/2014/main" id="{715981F7-5372-ABD2-CC91-477D60C8C83F}"/>
              </a:ext>
            </a:extLst>
          </p:cNvPr>
          <p:cNvSpPr/>
          <p:nvPr/>
        </p:nvSpPr>
        <p:spPr>
          <a:xfrm>
            <a:off x="5392150" y="2108525"/>
            <a:ext cx="1315200" cy="1315200"/>
          </a:xfrm>
          <a:prstGeom prst="roundRect">
            <a:avLst>
              <a:gd name="adj" fmla="val 16667"/>
            </a:avLst>
          </a:prstGeom>
          <a:solidFill>
            <a:srgbClr val="674EA7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460950" y="1196200"/>
            <a:ext cx="4177200" cy="255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you.</a:t>
            </a:r>
            <a:endParaRPr/>
          </a:p>
        </p:txBody>
      </p:sp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4936025" y="594500"/>
            <a:ext cx="3837000" cy="60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400"/>
              <a:t>Learn more on </a:t>
            </a:r>
            <a:r>
              <a:rPr lang="en" sz="2400" b="1"/>
              <a:t>capact.io</a:t>
            </a:r>
            <a:endParaRPr sz="2400"/>
          </a:p>
        </p:txBody>
      </p:sp>
      <p:pic>
        <p:nvPicPr>
          <p:cNvPr id="105" name="Google Shape;10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98763" y="1923188"/>
            <a:ext cx="393600" cy="39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98763" y="3213863"/>
            <a:ext cx="393600" cy="39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9"/>
          <p:cNvSpPr txBox="1"/>
          <p:nvPr/>
        </p:nvSpPr>
        <p:spPr>
          <a:xfrm>
            <a:off x="5539638" y="3195113"/>
            <a:ext cx="3147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Fira Sans"/>
                <a:ea typeface="Fira Sans"/>
                <a:cs typeface="Fira Sans"/>
                <a:sym typeface="Fira Sans"/>
              </a:rPr>
              <a:t>twitter.com/capactio</a:t>
            </a:r>
            <a:endParaRPr sz="1600"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108" name="Google Shape;108;p19"/>
          <p:cNvSpPr txBox="1"/>
          <p:nvPr/>
        </p:nvSpPr>
        <p:spPr>
          <a:xfrm>
            <a:off x="5563275" y="1888138"/>
            <a:ext cx="3147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Fira Sans"/>
              <a:ea typeface="Fira Sans"/>
              <a:cs typeface="Fira Sans"/>
              <a:sym typeface="Fira Sans"/>
            </a:endParaRPr>
          </a:p>
        </p:txBody>
      </p:sp>
      <p:sp>
        <p:nvSpPr>
          <p:cNvPr id="109" name="Google Shape;109;p19"/>
          <p:cNvSpPr txBox="1"/>
          <p:nvPr/>
        </p:nvSpPr>
        <p:spPr>
          <a:xfrm>
            <a:off x="5539638" y="1929613"/>
            <a:ext cx="3147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Fira Sans"/>
                <a:ea typeface="Fira Sans"/>
                <a:cs typeface="Fira Sans"/>
                <a:sym typeface="Fira Sans"/>
              </a:rPr>
              <a:t>github.com/capactio</a:t>
            </a:r>
            <a:endParaRPr sz="1600" b="1">
              <a:latin typeface="Fira Sans"/>
              <a:ea typeface="Fira Sans"/>
              <a:cs typeface="Fira Sans"/>
              <a:sym typeface="Fira Sans"/>
            </a:endParaRPr>
          </a:p>
        </p:txBody>
      </p:sp>
      <p:pic>
        <p:nvPicPr>
          <p:cNvPr id="110" name="Google Shape;110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98763" y="3840588"/>
            <a:ext cx="393600" cy="39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9"/>
          <p:cNvSpPr txBox="1"/>
          <p:nvPr/>
        </p:nvSpPr>
        <p:spPr>
          <a:xfrm>
            <a:off x="5539638" y="3821838"/>
            <a:ext cx="3147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Fira Sans"/>
                <a:ea typeface="Fira Sans"/>
                <a:cs typeface="Fira Sans"/>
                <a:sym typeface="Fira Sans"/>
              </a:rPr>
              <a:t>linkedin.com/in/capactio</a:t>
            </a:r>
            <a:endParaRPr sz="1600">
              <a:latin typeface="Fira Sans"/>
              <a:ea typeface="Fira Sans"/>
              <a:cs typeface="Fira Sans"/>
              <a:sym typeface="Fira Sans"/>
            </a:endParaRPr>
          </a:p>
        </p:txBody>
      </p:sp>
      <p:pic>
        <p:nvPicPr>
          <p:cNvPr id="112" name="Google Shape;112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998763" y="2588787"/>
            <a:ext cx="393600" cy="39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9"/>
          <p:cNvSpPr txBox="1"/>
          <p:nvPr/>
        </p:nvSpPr>
        <p:spPr>
          <a:xfrm>
            <a:off x="5539638" y="2575675"/>
            <a:ext cx="3147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Fira Sans"/>
                <a:ea typeface="Fira Sans"/>
                <a:cs typeface="Fira Sans"/>
                <a:sym typeface="Fira Sans"/>
              </a:rPr>
              <a:t>capact.io/community/slack</a:t>
            </a:r>
            <a:endParaRPr sz="1600" b="1">
              <a:latin typeface="Fira Sans"/>
              <a:ea typeface="Fira Sans"/>
              <a:cs typeface="Fira Sans"/>
              <a:sym typeface="Fir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act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78</Words>
  <Application>Microsoft Macintosh PowerPoint</Application>
  <PresentationFormat>On-screen Show (16:9)</PresentationFormat>
  <Paragraphs>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Fira Sans</vt:lpstr>
      <vt:lpstr>Arial</vt:lpstr>
      <vt:lpstr>Barlow</vt:lpstr>
      <vt:lpstr>Roboto</vt:lpstr>
      <vt:lpstr>Capact</vt:lpstr>
      <vt:lpstr>Capact presentation template</vt:lpstr>
      <vt:lpstr>Agenda</vt:lpstr>
      <vt:lpstr>Sample two columns</vt:lpstr>
      <vt:lpstr>PowerPoint Presentation</vt:lpstr>
      <vt:lpstr>Thank you.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Capact presentation template</dc:title>
  <cp:lastModifiedBy>Paweł Kosiec</cp:lastModifiedBy>
  <cp:revision>2</cp:revision>
  <dcterms:modified xsi:type="dcterms:W3CDTF">2022-05-13T09:46:46Z</dcterms:modified>
</cp:coreProperties>
</file>